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58" r:id="rId9"/>
    <p:sldId id="264" r:id="rId10"/>
    <p:sldId id="265" r:id="rId11"/>
    <p:sldId id="266" r:id="rId12"/>
    <p:sldId id="259" r:id="rId13"/>
  </p:sldIdLst>
  <p:sldSz cx="9144000" cy="5143500" type="screen16x9"/>
  <p:notesSz cx="6858000" cy="9144000"/>
  <p:embeddedFontLst>
    <p:embeddedFont>
      <p:font typeface="Livvic" pitchFamily="2" charset="0"/>
      <p:regular r:id="rId15"/>
      <p:bold r:id="rId16"/>
      <p:italic r:id="rId17"/>
      <p:boldItalic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9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59F923-EE81-3DCF-0058-4AAFB423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768155" y="1052219"/>
            <a:ext cx="7344000" cy="3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2155399"/>
            <a:ext cx="7056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187250-B077-3984-8755-92784CEC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70175" y="11123"/>
            <a:ext cx="3803650" cy="5121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59077-09E7-3D5D-9C3E-E51BC39D9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69601" y="10350"/>
            <a:ext cx="3804798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BAA742-A28F-8267-8917-EACEEF085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346" r="20246" b="11112"/>
          <a:stretch/>
        </p:blipFill>
        <p:spPr>
          <a:xfrm>
            <a:off x="2667475" y="10350"/>
            <a:ext cx="380905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595E9B-6835-8620-958A-832042B6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0" t="12469" r="20370" b="11234"/>
          <a:stretch/>
        </p:blipFill>
        <p:spPr>
          <a:xfrm>
            <a:off x="2665457" y="10350"/>
            <a:ext cx="3813087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0D73E5B-345A-41BF-A733-352487C7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469" r="20247" b="11111"/>
          <a:stretch/>
        </p:blipFill>
        <p:spPr>
          <a:xfrm>
            <a:off x="2664399" y="10350"/>
            <a:ext cx="3815203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FBCE2-7277-9FC1-2A64-AE51EA16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" name="Bildschirmaufzeichnung 9">
            <a:hlinkClick r:id="" action="ppaction://media"/>
            <a:extLst>
              <a:ext uri="{FF2B5EF4-FFF2-40B4-BE49-F238E27FC236}">
                <a16:creationId xmlns:a16="http://schemas.microsoft.com/office/drawing/2014/main" id="{7BA83D6C-EEDB-D98B-3485-A96A660457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1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0"/>
            <a:ext cx="5168900" cy="5123046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345745FF-F7F3-C6DD-8ECF-56917CD8BEC4}"/>
              </a:ext>
            </a:extLst>
          </p:cNvPr>
          <p:cNvSpPr txBox="1">
            <a:spLocks/>
          </p:cNvSpPr>
          <p:nvPr/>
        </p:nvSpPr>
        <p:spPr>
          <a:xfrm>
            <a:off x="217993" y="221988"/>
            <a:ext cx="1812551" cy="71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Interactive Heatmap</a:t>
            </a:r>
          </a:p>
        </p:txBody>
      </p:sp>
    </p:spTree>
    <p:extLst>
      <p:ext uri="{BB962C8B-B14F-4D97-AF65-F5344CB8AC3E}">
        <p14:creationId xmlns:p14="http://schemas.microsoft.com/office/powerpoint/2010/main" val="37308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II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7115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Bildschirmpräsentation (16:9)</PresentationFormat>
  <Paragraphs>25</Paragraphs>
  <Slides>12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Open Sans Light</vt:lpstr>
      <vt:lpstr>Quattrocento Sans</vt:lpstr>
      <vt:lpstr>Livvic</vt:lpstr>
      <vt:lpstr>Arial</vt:lpstr>
      <vt:lpstr>Simple Light</vt:lpstr>
      <vt:lpstr>German charging infrastructure for electric cars:   Trends and Potential for Improvement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Pareto I </vt:lpstr>
      <vt:lpstr>Pareto II</vt:lpstr>
      <vt:lpstr>Projection</vt:lpstr>
      <vt:lpstr>Main provider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Mai Pricker</cp:lastModifiedBy>
  <cp:revision>5</cp:revision>
  <dcterms:modified xsi:type="dcterms:W3CDTF">2024-03-17T13:56:39Z</dcterms:modified>
</cp:coreProperties>
</file>